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10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8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gradFill flip="none" rotWithShape="1">
          <a:gsLst>
            <a:gs pos="0">
              <a:schemeClr val="accent6"/>
            </a:gs>
            <a:gs pos="81000">
              <a:schemeClr val="accent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yellow and black grid&#10;&#10;AI-generated content may be incorrect.">
            <a:extLst>
              <a:ext uri="{FF2B5EF4-FFF2-40B4-BE49-F238E27FC236}">
                <a16:creationId xmlns:a16="http://schemas.microsoft.com/office/drawing/2014/main" id="{431885C5-771E-940B-45E5-4F8DE96B33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3699" r="12894" b="5069"/>
          <a:stretch>
            <a:fillRect/>
          </a:stretch>
        </p:blipFill>
        <p:spPr>
          <a:xfrm rot="5400000">
            <a:off x="2979936" y="-2979936"/>
            <a:ext cx="6232125" cy="12192001"/>
          </a:xfrm>
          <a:prstGeom prst="rect">
            <a:avLst/>
          </a:prstGeom>
        </p:spPr>
      </p:pic>
      <p:pic>
        <p:nvPicPr>
          <p:cNvPr id="9" name="Picture 8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71D03B86-80CD-1207-2CFD-521824C2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82" y="0"/>
            <a:ext cx="5129588" cy="5129588"/>
          </a:xfrm>
          <a:prstGeom prst="rect">
            <a:avLst/>
          </a:prstGeom>
        </p:spPr>
      </p:pic>
      <p:pic>
        <p:nvPicPr>
          <p:cNvPr id="14" name="Picture 13" descr="A diamond shaped orange and white design&#10;&#10;AI-generated content may be incorrect.">
            <a:extLst>
              <a:ext uri="{FF2B5EF4-FFF2-40B4-BE49-F238E27FC236}">
                <a16:creationId xmlns:a16="http://schemas.microsoft.com/office/drawing/2014/main" id="{3E212A1B-381A-3C0C-D162-638C1D3E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95" y="2547184"/>
            <a:ext cx="5034146" cy="5034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DE253-75CA-DE91-6A2D-9286A52E4CAB}"/>
              </a:ext>
            </a:extLst>
          </p:cNvPr>
          <p:cNvSpPr/>
          <p:nvPr/>
        </p:nvSpPr>
        <p:spPr>
          <a:xfrm>
            <a:off x="0" y="1291473"/>
            <a:ext cx="12203836" cy="31710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938" y="1649815"/>
            <a:ext cx="11701402" cy="1779185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630" y="4639754"/>
            <a:ext cx="7085934" cy="616325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7E681A-B50E-09E4-79AD-A74CD0DB3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964" y="5347394"/>
            <a:ext cx="7086600" cy="6000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11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C3F2-B026-016C-7AEB-8A8C1CE2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B5C72-87A8-122B-66DA-85814484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1F17F-942A-CD87-CD1F-BE63A29D1972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890D81-5530-4837-3179-4B2A61D1EFC7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F2DE46-5A4C-E730-4911-79B4D97BC089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28017B-FACE-01B6-13B0-28DAC2B0F794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934AB6-A067-2F06-C0AD-E99BEFA1BC0D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76311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7E1E6-8F14-92AD-957F-1A84927F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54AEE6-4E1C-31DE-BA5A-1485B37FE53D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19EAC7-C660-A9A1-7B70-6C0EFE69EDF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010D8D-BDC1-6782-BC98-7B317A6E60D8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B6E5F7-5FA3-345A-B3D6-5568EDF1AC93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9C5CD4-B2E6-8647-4C2C-238E6210667B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388507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A508-CA29-2C3D-A2C9-00CAED94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60671-5C3E-7994-9203-3828F28C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3E6C3-8C82-DDEC-B5C0-97D172ACF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D9B8-9A4B-E627-0683-D5763A75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025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0B7424-0021-B724-EA9D-85E4A646B67E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54F9E5-A6AC-FF3A-8788-935181DA3CB6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0703EE-FC3F-75C5-8D12-BCC9B232A27F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D4523F-193B-58FB-CD7A-A1622191A336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17AD27-AF3D-8D4B-3C73-0545E2742AB4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4818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BF18-6F29-551E-80EF-33787629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3AE4F-4210-2F41-8551-2BA40B063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F1F6B-7B71-708E-47FE-9BA981D57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9C8F2-C697-0588-53E0-E1EB7155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CDA0D-47ED-AD2C-ED13-68A3A4966522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A8E6DD-7AE1-B5EC-3568-5299BAF922D9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48E224-A35D-B654-52DC-BF4D23097C32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BE9725-0E4A-0E0D-BE3D-FDE0D70041FD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812A59-C967-B5C2-3398-191BB4D600A0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763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0644-A136-C55E-558E-C539A251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39726"/>
            <a:ext cx="4686300" cy="941474"/>
          </a:xfrm>
        </p:spPr>
        <p:txBody>
          <a:bodyPr>
            <a:noAutofit/>
          </a:bodyPr>
          <a:lstStyle>
            <a:lvl1pPr>
              <a:defRPr sz="360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61435-8BC8-FFE8-F6CB-02CC55CA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0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37AD15-765A-99BC-39D2-67142DDE0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5600" y="0"/>
            <a:ext cx="6756400" cy="6235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EB792-7CB9-8862-493B-7298DC963975}"/>
              </a:ext>
            </a:extLst>
          </p:cNvPr>
          <p:cNvCxnSpPr>
            <a:cxnSpLocks/>
          </p:cNvCxnSpPr>
          <p:nvPr/>
        </p:nvCxnSpPr>
        <p:spPr>
          <a:xfrm>
            <a:off x="393700" y="1625600"/>
            <a:ext cx="1993900" cy="0"/>
          </a:xfrm>
          <a:prstGeom prst="line">
            <a:avLst/>
          </a:prstGeom>
          <a:ln w="793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A10A3F-711A-4BF8-77BE-33C80884D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700" y="2105029"/>
            <a:ext cx="4686300" cy="32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508E08-9977-4392-3E5E-D5F25C323628}"/>
              </a:ext>
            </a:extLst>
          </p:cNvPr>
          <p:cNvGrpSpPr/>
          <p:nvPr/>
        </p:nvGrpSpPr>
        <p:grpSpPr>
          <a:xfrm>
            <a:off x="139700" y="5634970"/>
            <a:ext cx="1790700" cy="471392"/>
            <a:chOff x="139700" y="5634970"/>
            <a:chExt cx="1790700" cy="4713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F0FE1F-0CE7-BCFF-2507-055390E52B34}"/>
                </a:ext>
              </a:extLst>
            </p:cNvPr>
            <p:cNvSpPr/>
            <p:nvPr/>
          </p:nvSpPr>
          <p:spPr>
            <a:xfrm>
              <a:off x="139700" y="5634978"/>
              <a:ext cx="448109" cy="471384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2D2A6-1494-C30C-7243-4647B0C36FDA}"/>
                </a:ext>
              </a:extLst>
            </p:cNvPr>
            <p:cNvSpPr/>
            <p:nvPr/>
          </p:nvSpPr>
          <p:spPr>
            <a:xfrm>
              <a:off x="587809" y="5634974"/>
              <a:ext cx="448109" cy="471384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B328AF-BD59-B8CD-439C-62AF34B95C9A}"/>
                </a:ext>
              </a:extLst>
            </p:cNvPr>
            <p:cNvSpPr/>
            <p:nvPr/>
          </p:nvSpPr>
          <p:spPr>
            <a:xfrm>
              <a:off x="1034182" y="5634970"/>
              <a:ext cx="448109" cy="471384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8125D3-7DEF-1C11-9741-42A34A5AA4A6}"/>
                </a:ext>
              </a:extLst>
            </p:cNvPr>
            <p:cNvSpPr/>
            <p:nvPr/>
          </p:nvSpPr>
          <p:spPr>
            <a:xfrm>
              <a:off x="1482291" y="5634974"/>
              <a:ext cx="448109" cy="471384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3665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37AD15-765A-99BC-39D2-67142DDE0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6488" y="0"/>
            <a:ext cx="5585512" cy="611671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E0644-A136-C55E-558E-C539A251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2754541"/>
            <a:ext cx="6091418" cy="941474"/>
          </a:xfrm>
          <a:ln>
            <a:noFill/>
          </a:ln>
        </p:spPr>
        <p:txBody>
          <a:bodyPr>
            <a:noAutofit/>
          </a:bodyPr>
          <a:lstStyle>
            <a:lvl1pPr>
              <a:defRPr sz="3600">
                <a:ln>
                  <a:noFill/>
                </a:ln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61435-8BC8-FFE8-F6CB-02CC55CA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EB792-7CB9-8862-493B-7298DC963975}"/>
              </a:ext>
            </a:extLst>
          </p:cNvPr>
          <p:cNvCxnSpPr>
            <a:cxnSpLocks/>
          </p:cNvCxnSpPr>
          <p:nvPr/>
        </p:nvCxnSpPr>
        <p:spPr>
          <a:xfrm>
            <a:off x="88946" y="3861716"/>
            <a:ext cx="614217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A10A3F-711A-4BF8-77BE-33C80884D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00" y="4052138"/>
            <a:ext cx="6091418" cy="15945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016D7E-58CD-34E3-2EEA-3D4C9858B8E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2A1369-C344-450D-864E-9748973B34A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CBA2D4-BC59-BA6B-5DF2-161FB4EE834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A11509-48AA-E58B-A845-88BA673624FF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C87D1B-B45C-5F71-3A55-AC2AD681736E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880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5C23A-C9F1-23D9-B2B8-CC3D9965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E3EBF3-27EF-A23E-FFAE-C8585B1F9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4503" y="0"/>
            <a:ext cx="4207497" cy="62404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DE86D33B-7375-5085-47E3-55F9A8399EB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46881" y="257968"/>
            <a:ext cx="7183437" cy="5634831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78967D-53EE-4F3C-8593-15D8D3BEC89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90CB1B-5B65-0980-1E29-0BB0C5557FBA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78BAE3-6B45-AD5F-670F-BBAF75229C5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AD2C0C-4E68-AE01-E2E1-29279CFC389E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937619-6C48-1ACC-1DFD-96DE1500FF14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860660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E89EFD3-1B21-1876-F116-580B2987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2B6D5A7-96B4-CF65-F092-A0C42E1B3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8B7277-D2B4-5258-9A70-7DFEAFCD2123}"/>
              </a:ext>
            </a:extLst>
          </p:cNvPr>
          <p:cNvGrpSpPr/>
          <p:nvPr/>
        </p:nvGrpSpPr>
        <p:grpSpPr>
          <a:xfrm flipH="1">
            <a:off x="9244781" y="3542133"/>
            <a:ext cx="3239446" cy="2693762"/>
            <a:chOff x="-280219" y="3580233"/>
            <a:chExt cx="3239446" cy="2693762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DDCAE934-12D8-A51B-BDB8-2B6211328BA8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1219399" y="4534167"/>
              <a:ext cx="1491283" cy="1988373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6318897-8D78-6F77-EB7C-EBCE9DD60881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135" y="5305506"/>
              <a:ext cx="968625" cy="968353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19BE510-F60F-BAA5-41F6-9B13B69708D5}"/>
                </a:ext>
              </a:extLst>
            </p:cNvPr>
            <p:cNvSpPr>
              <a:spLocks/>
            </p:cNvSpPr>
            <p:nvPr/>
          </p:nvSpPr>
          <p:spPr bwMode="auto">
            <a:xfrm rot="13500000" flipV="1">
              <a:off x="-262504" y="3634866"/>
              <a:ext cx="1493363" cy="1528794"/>
            </a:xfrm>
            <a:prstGeom prst="roundRect">
              <a:avLst>
                <a:gd name="adj" fmla="val 5729"/>
              </a:avLst>
            </a:prstGeom>
            <a:noFill/>
            <a:ln w="317500">
              <a:solidFill>
                <a:schemeClr val="accent6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4585F0F-C5B4-8B51-17F7-9019789C737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406529" y="3986761"/>
              <a:ext cx="1626349" cy="813294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F25C48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25" name="Picture 24" descr="Philippines Indigenous People: Over 88 Royalty-Free Licensable Stock  Illustrations &amp; Drawings | Shutterstock">
            <a:extLst>
              <a:ext uri="{FF2B5EF4-FFF2-40B4-BE49-F238E27FC236}">
                <a16:creationId xmlns:a16="http://schemas.microsoft.com/office/drawing/2014/main" id="{CDA84C39-09C9-30EA-1A9A-747E15B1A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3" t="3704" b="87963"/>
          <a:stretch/>
        </p:blipFill>
        <p:spPr bwMode="auto">
          <a:xfrm rot="8100000">
            <a:off x="10285782" y="5004783"/>
            <a:ext cx="4671559" cy="9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80FA12-F841-4693-C1A8-113A78969D42}"/>
              </a:ext>
            </a:extLst>
          </p:cNvPr>
          <p:cNvSpPr/>
          <p:nvPr/>
        </p:nvSpPr>
        <p:spPr>
          <a:xfrm>
            <a:off x="9045078" y="6224113"/>
            <a:ext cx="3146922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F0AA4898-0998-5274-48EC-0C0B97AC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82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26FF01-CE74-7ACC-C3D9-A9E160C04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72A0F4-E77F-226F-6103-9D346435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7C64E28-B095-2DEC-E09C-9C8BA575D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3E77039-CDD1-3CCF-A2B5-4C57F9CB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FDA88F5-DC88-3CC9-2C60-36D260C4F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8275680" cy="157431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4400" b="1" i="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B352D8-2B62-D35A-1030-D19D765A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1971133"/>
            <a:ext cx="2133600" cy="3992"/>
          </a:xfrm>
          <a:prstGeom prst="line">
            <a:avLst/>
          </a:prstGeom>
          <a:ln w="101600">
            <a:solidFill>
              <a:srgbClr val="F25C4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0BA7E30-B8D6-2CC4-DD89-28D1A6A27F7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425220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48F8EE2-D872-806A-4811-4ECE37AF37B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424533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8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CEA005F9-EB60-3F65-382C-596E372B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02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FE129B96-625C-E74F-E5D1-2329BE478EF7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10304013" y="-75163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4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EDF0099-E733-29D4-A718-8A31F20D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E14F5595-208E-CAE7-4A2A-71D8FA55EB0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219399" y="4534167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7B198B04-8C89-EFE4-EC22-DEEF537BFFA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135" y="5305506"/>
            <a:ext cx="968625" cy="968353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Freeform 21">
            <a:extLst>
              <a:ext uri="{FF2B5EF4-FFF2-40B4-BE49-F238E27FC236}">
                <a16:creationId xmlns:a16="http://schemas.microsoft.com/office/drawing/2014/main" id="{F8DA9406-6785-C285-B49C-9F5B74D58A5A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-262504" y="3634866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670BB6-BC65-58AC-5491-AD6666CD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444344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9EE549-3672-17FC-1D33-7601E34AD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011178"/>
            <a:ext cx="2133600" cy="3992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4940C35-FE11-D004-9314-96EED62E5E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658057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D36077D1-300C-95EE-071A-1DB8C1B00C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658057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 descr="A blue and white diamond shaped frame&#10;&#10;Description automatically generated">
            <a:extLst>
              <a:ext uri="{FF2B5EF4-FFF2-40B4-BE49-F238E27FC236}">
                <a16:creationId xmlns:a16="http://schemas.microsoft.com/office/drawing/2014/main" id="{02E87D2C-549E-FC78-9B7E-F9D0C7BE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20" y="3217070"/>
            <a:ext cx="2352676" cy="2352676"/>
          </a:xfrm>
          <a:prstGeom prst="rect">
            <a:avLst/>
          </a:prstGeom>
        </p:spPr>
      </p:pic>
      <p:sp>
        <p:nvSpPr>
          <p:cNvPr id="21" name="Freeform 21">
            <a:extLst>
              <a:ext uri="{FF2B5EF4-FFF2-40B4-BE49-F238E27FC236}">
                <a16:creationId xmlns:a16="http://schemas.microsoft.com/office/drawing/2014/main" id="{4C31CA63-35AB-7D71-39B0-A8B6C3B66AC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406529" y="3986761"/>
            <a:ext cx="1626349" cy="813294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CB925-1C6B-6E71-E052-8AA40E27501B}"/>
              </a:ext>
            </a:extLst>
          </p:cNvPr>
          <p:cNvSpPr/>
          <p:nvPr/>
        </p:nvSpPr>
        <p:spPr>
          <a:xfrm>
            <a:off x="-11834" y="6232124"/>
            <a:ext cx="4279034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B9122-B45B-6446-B16B-F756B19D6398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71D03B86-80CD-1207-2CFD-521824C2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49" y="601831"/>
            <a:ext cx="5129588" cy="5129588"/>
          </a:xfrm>
          <a:prstGeom prst="rect">
            <a:avLst/>
          </a:prstGeom>
        </p:spPr>
      </p:pic>
      <p:pic>
        <p:nvPicPr>
          <p:cNvPr id="14" name="Picture 13" descr="A diamond shaped orange and white design&#10;&#10;AI-generated content may be incorrect.">
            <a:extLst>
              <a:ext uri="{FF2B5EF4-FFF2-40B4-BE49-F238E27FC236}">
                <a16:creationId xmlns:a16="http://schemas.microsoft.com/office/drawing/2014/main" id="{3E212A1B-381A-3C0C-D162-638C1D3E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47" y="63490"/>
            <a:ext cx="6064165" cy="60641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DE253-75CA-DE91-6A2D-9286A52E4CAB}"/>
              </a:ext>
            </a:extLst>
          </p:cNvPr>
          <p:cNvSpPr/>
          <p:nvPr/>
        </p:nvSpPr>
        <p:spPr>
          <a:xfrm>
            <a:off x="0" y="1781739"/>
            <a:ext cx="12203836" cy="2680739"/>
          </a:xfrm>
          <a:prstGeom prst="rect">
            <a:avLst/>
          </a:prstGeom>
          <a:gradFill flip="none" rotWithShape="1">
            <a:gsLst>
              <a:gs pos="65000">
                <a:schemeClr val="accent1"/>
              </a:gs>
              <a:gs pos="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5406" y="1893251"/>
            <a:ext cx="7085934" cy="1779185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7030A0"/>
                </a:solidFill>
                <a:effectLst>
                  <a:outerShdw blurRad="38100" dist="25400" dir="2700000" algn="tl" rotWithShape="0">
                    <a:schemeClr val="tx1">
                      <a:alpha val="93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8618" y="3759294"/>
            <a:ext cx="7085934" cy="6163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effectLst>
                  <a:outerShdw blurRad="381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98374F-29CE-542A-884F-F140432A5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849" y="1020177"/>
            <a:ext cx="3732212" cy="4316412"/>
          </a:xfrm>
          <a:ln w="212725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st="165100" dir="2700000" algn="tl" rotWithShape="0">
                    <a:prstClr val="black">
                      <a:alpha val="86000"/>
                    </a:prstClr>
                  </a:outerShdw>
                </a:effectLst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5181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3053A0-3051-7207-0BE4-846E8B73A3CA}"/>
              </a:ext>
            </a:extLst>
          </p:cNvPr>
          <p:cNvSpPr/>
          <p:nvPr/>
        </p:nvSpPr>
        <p:spPr>
          <a:xfrm>
            <a:off x="603886" y="525886"/>
            <a:ext cx="2788801" cy="5299218"/>
          </a:xfrm>
          <a:prstGeom prst="rect">
            <a:avLst/>
          </a:prstGeom>
          <a:gradFill>
            <a:gsLst>
              <a:gs pos="4000">
                <a:schemeClr val="accent1"/>
              </a:gs>
              <a:gs pos="100000">
                <a:schemeClr val="accent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3FDCD11-2FFD-7B8C-66B0-2114ACF1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EC5600-F53E-538F-4237-D5BFDD878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1" y="592111"/>
            <a:ext cx="2492746" cy="138076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i="0">
                <a:solidFill>
                  <a:srgbClr val="55319B"/>
                </a:solidFill>
                <a:effectLst>
                  <a:outerShdw blurRad="50800" dist="25400" dir="2700000" algn="tl" rotWithShape="0">
                    <a:schemeClr val="tx1">
                      <a:alpha val="78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5FF277-FFE4-1872-3DC5-3E249AA6A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9301" y="1922157"/>
            <a:ext cx="949959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D7DDFA-2D66-0AB0-49F1-D99302FDB5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81478" y="719247"/>
            <a:ext cx="7906636" cy="5101865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665DC-8116-6BE0-F1B6-D466D759F473}"/>
              </a:ext>
            </a:extLst>
          </p:cNvPr>
          <p:cNvGrpSpPr/>
          <p:nvPr/>
        </p:nvGrpSpPr>
        <p:grpSpPr>
          <a:xfrm>
            <a:off x="603886" y="322832"/>
            <a:ext cx="10993753" cy="75102"/>
            <a:chOff x="603886" y="322832"/>
            <a:chExt cx="11431477" cy="75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AC8CF8-9C50-5436-1330-63A05B33BB40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A76E1-5177-8D1A-D24E-261E07B4B426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26FE6-031B-359A-CA38-56AE27F2AF24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4847FB-E932-CC9A-8FD0-E710C02AB3E2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601CD6-02BD-8896-3EDA-FC94329ABE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301" y="2247462"/>
            <a:ext cx="2492745" cy="3429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51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3FDCD11-2FFD-7B8C-66B0-2114ACF1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665DC-8116-6BE0-F1B6-D466D759F473}"/>
              </a:ext>
            </a:extLst>
          </p:cNvPr>
          <p:cNvGrpSpPr/>
          <p:nvPr/>
        </p:nvGrpSpPr>
        <p:grpSpPr>
          <a:xfrm>
            <a:off x="96838" y="322832"/>
            <a:ext cx="11972925" cy="91054"/>
            <a:chOff x="603886" y="322832"/>
            <a:chExt cx="11431477" cy="75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AC8CF8-9C50-5436-1330-63A05B33BB40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A76E1-5177-8D1A-D24E-261E07B4B426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26FE6-031B-359A-CA38-56AE27F2AF24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4847FB-E932-CC9A-8FD0-E710C02AB3E2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0FA9577-1859-61F1-5185-B5DCE379965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96838" y="625475"/>
            <a:ext cx="11972925" cy="541178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64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9D3A-6F9E-FD99-B3F6-82B607EF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lin ang="135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CFE006-D8D9-782E-02C9-3FF284D25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216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670326-198E-D01C-B5F3-22484E66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1588"/>
            <a:ext cx="10515600" cy="2852737"/>
          </a:xfrm>
        </p:spPr>
        <p:txBody>
          <a:bodyPr anchor="b"/>
          <a:lstStyle>
            <a:lvl1pPr>
              <a:defRPr sz="6000">
                <a:gradFill flip="none" rotWithShape="1"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0E0386-BC8C-DBC0-0E9B-39EB1A02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513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199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3E3A3-AFFD-CBEA-80D9-C5ABD9FC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lin ang="135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BE5C8F-D50B-447A-5EA4-7D9AFCEE4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CD502F0-AD6D-5C8F-B95A-CD0198146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796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0FAD-9BAC-C13E-CDEE-183C036E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FBB63D-5A2B-7EA3-660C-7B0345A8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BB5F88E-1FE0-F469-9B69-D66C1FC78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CC85EBF-5260-8E33-5896-D395E856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0D65C2-8ECE-E9B5-93B0-CEA238535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835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0FAD-9BAC-C13E-CDEE-183C036E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853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248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A6042-1887-B6E0-FE42-DD2F65EF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2EE3BF-0096-7B94-071D-EEE4AA78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1016E3-5238-6D7C-7AB8-E0C3487C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892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A6042-1887-B6E0-FE42-DD2F65EF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2EE3BF-0096-7B94-071D-EEE4AA78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1016E3-5238-6D7C-7AB8-E0C3487C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3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ED0D11E-74F1-94FB-05F7-61A8C424A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89553"/>
            <a:ext cx="12192000" cy="32285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604C98-517E-AF78-AACE-51D0973A3C28}"/>
              </a:ext>
            </a:extLst>
          </p:cNvPr>
          <p:cNvSpPr/>
          <p:nvPr/>
        </p:nvSpPr>
        <p:spPr>
          <a:xfrm>
            <a:off x="0" y="0"/>
            <a:ext cx="12203836" cy="2872007"/>
          </a:xfrm>
          <a:prstGeom prst="rect">
            <a:avLst/>
          </a:prstGeom>
          <a:gradFill flip="none" rotWithShape="1">
            <a:gsLst>
              <a:gs pos="0">
                <a:srgbClr val="FCC55A"/>
              </a:gs>
              <a:gs pos="93000">
                <a:srgbClr val="F36C58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6737" y="136525"/>
            <a:ext cx="10342363" cy="1881662"/>
          </a:xfrm>
        </p:spPr>
        <p:txBody>
          <a:bodyPr anchor="t"/>
          <a:lstStyle>
            <a:lvl1pPr algn="l">
              <a:defRPr sz="6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736" y="2164461"/>
            <a:ext cx="10342363" cy="61632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6A4A4-08E4-E286-1C1D-3E6D410A5B11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49C7D-DCEF-9BBF-9F25-41EF36C89EE5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FDF6F-9980-AA9B-CCEA-9A86FCCDA398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899A6-522A-E062-9384-0E955B29B836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8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E6AA39-F9B2-A2B8-C1C4-32A66510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39726"/>
            <a:ext cx="4686300" cy="941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A45B4E-AAE8-88ED-F629-0D8ED761FA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5600" y="0"/>
            <a:ext cx="6756400" cy="6235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DE405-CAF2-4CA6-0743-22ED4B378F32}"/>
              </a:ext>
            </a:extLst>
          </p:cNvPr>
          <p:cNvCxnSpPr>
            <a:cxnSpLocks/>
          </p:cNvCxnSpPr>
          <p:nvPr/>
        </p:nvCxnSpPr>
        <p:spPr>
          <a:xfrm>
            <a:off x="393700" y="1625600"/>
            <a:ext cx="1993900" cy="0"/>
          </a:xfrm>
          <a:prstGeom prst="line">
            <a:avLst/>
          </a:prstGeom>
          <a:ln w="793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4F6F494-AADD-B6C1-A37D-77D06E170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700" y="2105029"/>
            <a:ext cx="4686300" cy="32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80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Picture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8ED6BF-3806-A078-DEFF-1B6132FE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011B1-41C6-3E07-BE39-40CC679F573C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90AFC-7BFF-EEC5-6C43-875F5FD0D88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0E93B6-2C0C-14C9-03BD-5424C9F8092C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46E515-EAF3-EEBB-0AA3-32ACDFCA72D7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7FEAEE-DEF4-C908-A9BB-111974430206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5C52400-F0DE-8995-8D78-21B37F37D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4503" y="0"/>
            <a:ext cx="4207497" cy="62404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SmartArt Placeholder 8">
            <a:extLst>
              <a:ext uri="{FF2B5EF4-FFF2-40B4-BE49-F238E27FC236}">
                <a16:creationId xmlns:a16="http://schemas.microsoft.com/office/drawing/2014/main" id="{04BBA920-640C-816A-01E2-F82D9569BE14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46881" y="257968"/>
            <a:ext cx="7183437" cy="5634831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206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4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9D3A-6F9E-FD99-B3F6-82B607EF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CFE006-D8D9-782E-02C9-3FF284D25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56B7FB-1916-3A48-EA84-4DA498BA67B2}"/>
              </a:ext>
            </a:extLst>
          </p:cNvPr>
          <p:cNvGrpSpPr/>
          <p:nvPr/>
        </p:nvGrpSpPr>
        <p:grpSpPr>
          <a:xfrm flipH="1">
            <a:off x="9244781" y="3542133"/>
            <a:ext cx="3239446" cy="2693762"/>
            <a:chOff x="-280219" y="3580233"/>
            <a:chExt cx="3239446" cy="2693762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174D99C4-F4EF-39E3-8D3C-AE54E7704911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1219399" y="4534167"/>
              <a:ext cx="1491283" cy="1988373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8369E315-0877-904D-20F3-619424B61BA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135" y="5305506"/>
              <a:ext cx="968625" cy="968353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C5286C11-FDDD-C465-06EF-9FF8FCFB4C83}"/>
                </a:ext>
              </a:extLst>
            </p:cNvPr>
            <p:cNvSpPr>
              <a:spLocks/>
            </p:cNvSpPr>
            <p:nvPr/>
          </p:nvSpPr>
          <p:spPr bwMode="auto">
            <a:xfrm rot="13500000" flipV="1">
              <a:off x="-262504" y="3634866"/>
              <a:ext cx="1493363" cy="1528794"/>
            </a:xfrm>
            <a:prstGeom prst="roundRect">
              <a:avLst>
                <a:gd name="adj" fmla="val 5729"/>
              </a:avLst>
            </a:prstGeom>
            <a:noFill/>
            <a:ln w="317500">
              <a:solidFill>
                <a:schemeClr val="accent6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FCACBC5D-9ABC-2AAA-FAC7-97322D38CF8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406529" y="3986761"/>
              <a:ext cx="1626349" cy="813294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F25C48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11" name="Picture 10" descr="Philippines Indigenous People: Over 88 Royalty-Free Licensable Stock  Illustrations &amp; Drawings | Shutterstock">
            <a:extLst>
              <a:ext uri="{FF2B5EF4-FFF2-40B4-BE49-F238E27FC236}">
                <a16:creationId xmlns:a16="http://schemas.microsoft.com/office/drawing/2014/main" id="{0CC37F06-B7A2-B705-4AB9-2CD1A0835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3" t="3704" b="87963"/>
          <a:stretch/>
        </p:blipFill>
        <p:spPr bwMode="auto">
          <a:xfrm rot="8100000">
            <a:off x="10285782" y="5004783"/>
            <a:ext cx="4671559" cy="9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6E8640-2220-F40D-3913-12A085DF4095}"/>
              </a:ext>
            </a:extLst>
          </p:cNvPr>
          <p:cNvSpPr/>
          <p:nvPr/>
        </p:nvSpPr>
        <p:spPr>
          <a:xfrm>
            <a:off x="9045078" y="6224113"/>
            <a:ext cx="3146922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2548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6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8275680" cy="157431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4400" b="1" i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1971133"/>
            <a:ext cx="2133600" cy="3992"/>
          </a:xfrm>
          <a:prstGeom prst="line">
            <a:avLst/>
          </a:prstGeom>
          <a:ln w="101600">
            <a:solidFill>
              <a:srgbClr val="F25C4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425220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424533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8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02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9F612843-B937-8258-4CA1-3E2536DA49BD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10304013" y="-75163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2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8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34E8FAB8-FF5F-4FF2-E229-4B2FDA896FD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219399" y="4534167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B398EFB5-24F9-B6EB-7451-FFD47E73567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135" y="5305506"/>
            <a:ext cx="968625" cy="968353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D8700ECB-0441-BF81-6D58-DCF268462694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-262504" y="3634866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8BDCBE-9431-919F-3C9A-F93E30A61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444344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gradFill flip="none" rotWithShape="1">
                  <a:gsLst>
                    <a:gs pos="0">
                      <a:schemeClr val="accent6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54ED55-5AE7-A2F0-2655-E39D88151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011178"/>
            <a:ext cx="2133600" cy="3992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13C7D2-19D3-5CBA-9CD1-6DD79E68A3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658057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D3F1C72-3D5F-7D3C-3D2C-36627629BE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658057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A blue and white diamond shaped frame&#10;&#10;Description automatically generated">
            <a:extLst>
              <a:ext uri="{FF2B5EF4-FFF2-40B4-BE49-F238E27FC236}">
                <a16:creationId xmlns:a16="http://schemas.microsoft.com/office/drawing/2014/main" id="{93AC7CF4-A9CB-1C02-2097-4D92FC6D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161" y="3236320"/>
            <a:ext cx="2352676" cy="2352676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0A3605C5-9C3F-BC76-B21F-BD2729A8915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406529" y="3986761"/>
            <a:ext cx="1626349" cy="813294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F54298-8D47-EFC8-EA30-222A93303907}"/>
              </a:ext>
            </a:extLst>
          </p:cNvPr>
          <p:cNvSpPr/>
          <p:nvPr/>
        </p:nvSpPr>
        <p:spPr>
          <a:xfrm>
            <a:off x="-11834" y="6232124"/>
            <a:ext cx="4279034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ECDDF-9267-8129-CB1B-7A55133EB328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37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0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F54298-8D47-EFC8-EA30-222A93303907}"/>
              </a:ext>
            </a:extLst>
          </p:cNvPr>
          <p:cNvSpPr/>
          <p:nvPr/>
        </p:nvSpPr>
        <p:spPr>
          <a:xfrm>
            <a:off x="603886" y="525886"/>
            <a:ext cx="2788801" cy="5299218"/>
          </a:xfrm>
          <a:prstGeom prst="rect">
            <a:avLst/>
          </a:prstGeom>
          <a:gradFill>
            <a:gsLst>
              <a:gs pos="4000">
                <a:schemeClr val="accent1"/>
              </a:gs>
              <a:gs pos="100000">
                <a:schemeClr val="accent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8BDCBE-9431-919F-3C9A-F93E30A61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1" y="592111"/>
            <a:ext cx="2492746" cy="138076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i="0">
                <a:solidFill>
                  <a:srgbClr val="55319B"/>
                </a:solidFill>
                <a:effectLst>
                  <a:outerShdw blurRad="50800" dist="25400" dir="2700000" algn="tl" rotWithShape="0">
                    <a:schemeClr val="tx1">
                      <a:alpha val="78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54ED55-5AE7-A2F0-2655-E39D88151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9301" y="1922157"/>
            <a:ext cx="949959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D3F1C72-3D5F-7D3C-3D2C-36627629BE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81478" y="719247"/>
            <a:ext cx="7906636" cy="5101865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A97099-10D7-A1BC-00D9-A9CCD3EF0687}"/>
              </a:ext>
            </a:extLst>
          </p:cNvPr>
          <p:cNvGrpSpPr/>
          <p:nvPr/>
        </p:nvGrpSpPr>
        <p:grpSpPr>
          <a:xfrm>
            <a:off x="603886" y="322832"/>
            <a:ext cx="10993753" cy="75102"/>
            <a:chOff x="603886" y="322832"/>
            <a:chExt cx="11431477" cy="751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8D189E-203B-5563-3E39-E1C4F0049EFE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AAEB7C-3E0C-1319-D445-D0B68678985C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1DC641-B9ED-4C91-84C6-C6727C773F6E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30FA85-D7C7-1DE5-65A1-EC5528EA9349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D77CFDF-E177-FC1B-34F7-F4926CC1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301" y="2247462"/>
            <a:ext cx="2492745" cy="3429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84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CE50A71-7819-7F7A-A3DE-239508D0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AFB1F-3F33-FD20-6DB0-183140BD3C40}"/>
              </a:ext>
            </a:extLst>
          </p:cNvPr>
          <p:cNvGrpSpPr/>
          <p:nvPr/>
        </p:nvGrpSpPr>
        <p:grpSpPr>
          <a:xfrm>
            <a:off x="96838" y="322832"/>
            <a:ext cx="11972925" cy="91054"/>
            <a:chOff x="603886" y="322832"/>
            <a:chExt cx="11431477" cy="751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C4773D-1271-9BA5-089A-AC21EB245056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811615-FABC-C5E6-BE6C-824DE29C6355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7F3EE-DE17-5C91-84A0-991342EECA88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EDADBC-48C9-C82A-8E5C-CCEA02BE27A4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138FF4F7-2524-FEB5-E0C9-0AC4876529A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96838" y="625475"/>
            <a:ext cx="11972925" cy="541178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3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6654" y="1647692"/>
            <a:ext cx="10342363" cy="1881662"/>
          </a:xfrm>
        </p:spPr>
        <p:txBody>
          <a:bodyPr anchor="t"/>
          <a:lstStyle>
            <a:lvl1pPr algn="ctr">
              <a:defRPr sz="6000" b="1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653" y="3675628"/>
            <a:ext cx="10342363" cy="6163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6A4A4-08E4-E286-1C1D-3E6D410A5B11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49C7D-DCEF-9BBF-9F25-41EF36C89EE5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FDF6F-9980-AA9B-CCEA-9A86FCCDA398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899A6-522A-E062-9384-0E955B29B836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lain 2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D92B6B-1AB1-FA2A-7C6B-6D40845FEC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6654" y="1647692"/>
            <a:ext cx="10342363" cy="1881662"/>
          </a:xfrm>
        </p:spPr>
        <p:txBody>
          <a:bodyPr anchor="t"/>
          <a:lstStyle>
            <a:lvl1pPr algn="ctr">
              <a:defRPr sz="6000" b="1">
                <a:gradFill flip="none" rotWithShape="1"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5BBD7-B8B1-2841-7A7F-CE0ED900F7FA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9823A2-B336-E500-BA56-820EEB27F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653" y="3675628"/>
            <a:ext cx="10342363" cy="6163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BA381-57AA-02C8-7BF5-AB3C7387B938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5E9ED-037A-5E0A-8204-84D65EB72257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CAAA42-5AD6-1E45-13E2-5B3414626583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A844A-59DB-DE86-C04E-12E4B1AE35D0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FFDE003-DA2B-8B90-885B-A15CE42F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BC3E2-7E1B-6542-F5AA-D95CBB39B22B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D121DF60-143A-E5A6-5720-73B58F206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2" name="Picture 21" descr="A close up of a logo&#10;&#10;AI-generated content may be incorrect.">
            <a:extLst>
              <a:ext uri="{FF2B5EF4-FFF2-40B4-BE49-F238E27FC236}">
                <a16:creationId xmlns:a16="http://schemas.microsoft.com/office/drawing/2014/main" id="{6E64A983-5CF4-7422-1C77-3F45562D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4" name="Picture 23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F590EA4B-2253-98A4-3167-8F49D894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6" name="Picture 25" descr="A green and yellow logo&#10;&#10;AI-generated content may be incorrect.">
            <a:extLst>
              <a:ext uri="{FF2B5EF4-FFF2-40B4-BE49-F238E27FC236}">
                <a16:creationId xmlns:a16="http://schemas.microsoft.com/office/drawing/2014/main" id="{BAEE987D-C91D-48FE-4220-58C833275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0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94C0-E038-92F7-F0FC-CBEE1D3F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5A525-8B6E-ED14-8FED-0A09C36C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FD258-85BF-4349-DD0E-CF35338C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1DFE5-D8D7-7001-5BE4-EE3535CB52F0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A8FB3F-C205-1D3E-3BAB-97DAA7EF6E0F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35C1BD-6D20-AB14-38D0-25719C65D596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B1417C-E331-0282-D412-1DE34664BF36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EAE764-1AE1-54BE-0138-3A06FA0382E7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8691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F4BD-B908-BF3E-1164-189D7C77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15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46C47-F473-6E7D-9E18-3615B76C6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513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DDA8-BF1A-7187-C74E-E9F11074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8CDFC6-879F-0D81-6333-4FA09AF47736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834235-70E5-11DE-9689-F685CAB4AB9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E88515-218B-6E3F-0807-957A9DC28D77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68223-FB27-10BF-46F9-1B54F11A9632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B9423F-B9CA-07D7-9BA2-25CC42458497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071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BE9C-9A60-C495-285B-A8310B01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3CBB-C9BA-84B5-5594-C6ABDB477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AAC17-1DE9-3B9C-3C41-DDEDDB3DD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BCB56-054B-4043-73A4-A516D401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8012B8-F87D-1010-5BD8-841243202D5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814288-9BA9-5C8F-948D-D6A67139BAC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752860-CA83-9E2F-CADC-D387619E0C37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0CC093-66FC-CBE1-758C-55BD4F46E4AF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20244-268B-9331-D2A5-82AB212FD88A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50260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F4D47-390E-849D-5B8D-88130A01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50C8B-A391-F599-7725-82DCADC7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E2330-C3A2-1D9F-9CA5-867CC7227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9FBAE-738C-727A-F22B-2ADBC0CA5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70C3F-A9D4-0196-2940-1EA323963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E48E9-D00C-489F-2C38-0E4E509C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5546CC-71FD-F9EA-0DEB-8F57A3F7D3F3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969B00-79D9-3D19-1A25-3F860ACF5B4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F7336F-1C34-74B7-D933-25785D80AE9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5575DD-134F-9718-4391-0F15F4811282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67BCE6-F08B-5E93-8884-A1A6D688FAB6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79486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AE27F-5CF8-96D1-1E42-1D05B336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34D77-29A3-FB96-3BC1-56DAAC6B3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5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2ECE-C02F-3492-134C-9F6453B38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432F4-8342-4770-B9C9-2B0A227364D8}" type="datetimeFigureOut">
              <a:rPr lang="en-CA" smtClean="0"/>
              <a:t>2025-09-01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1C62-8DDE-C18A-7A6B-2C324C9DD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60B99-01BB-BEAD-BD44-9F352582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B7FC2-8D7E-1CA6-D545-7EECC5176D96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B092-5128-1571-6168-ED609181BE40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78EC45-0B32-F0E0-9A62-17C6CBE2EAE7}"/>
              </a:ext>
            </a:extLst>
          </p:cNvPr>
          <p:cNvGrpSpPr/>
          <p:nvPr/>
        </p:nvGrpSpPr>
        <p:grpSpPr>
          <a:xfrm>
            <a:off x="4431434" y="6140902"/>
            <a:ext cx="3296572" cy="875816"/>
            <a:chOff x="4257386" y="6140902"/>
            <a:chExt cx="3296572" cy="875816"/>
          </a:xfrm>
        </p:grpSpPr>
        <p:pic>
          <p:nvPicPr>
            <p:cNvPr id="8" name="Picture 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59E027B9-61CE-2DA8-2FC9-956FFF58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131" y="6140902"/>
              <a:ext cx="2762827" cy="875816"/>
            </a:xfrm>
            <a:prstGeom prst="rect">
              <a:avLst/>
            </a:prstGeom>
          </p:spPr>
        </p:pic>
        <p:pic>
          <p:nvPicPr>
            <p:cNvPr id="10" name="Picture 9" descr="A colorful logo with a black background&#10;&#10;AI-generated content may be incorrect.">
              <a:extLst>
                <a:ext uri="{FF2B5EF4-FFF2-40B4-BE49-F238E27FC236}">
                  <a16:creationId xmlns:a16="http://schemas.microsoft.com/office/drawing/2014/main" id="{0D0AF1B5-178B-58C9-C70E-59190A3BD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4" b="12654"/>
            <a:stretch>
              <a:fillRect/>
            </a:stretch>
          </p:blipFill>
          <p:spPr>
            <a:xfrm>
              <a:off x="4257386" y="6295579"/>
              <a:ext cx="532586" cy="51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797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73" r:id="rId3"/>
    <p:sldLayoutId id="2147483713" r:id="rId4"/>
    <p:sldLayoutId id="2147483714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685" r:id="rId22"/>
    <p:sldLayoutId id="2147483696" r:id="rId23"/>
    <p:sldLayoutId id="2147483697" r:id="rId24"/>
    <p:sldLayoutId id="2147483698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6" r:id="rId31"/>
    <p:sldLayoutId id="2147483694" r:id="rId32"/>
    <p:sldLayoutId id="2147483689" r:id="rId33"/>
    <p:sldLayoutId id="2147483693" r:id="rId34"/>
    <p:sldLayoutId id="2147483695" r:id="rId35"/>
    <p:sldLayoutId id="214748371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gradFill>
            <a:gsLst>
              <a:gs pos="0">
                <a:schemeClr val="accent6">
                  <a:lumMod val="97000"/>
                  <a:lumOff val="3000"/>
                </a:schemeClr>
              </a:gs>
              <a:gs pos="100000">
                <a:schemeClr val="accent1"/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55F3-0AF8-EF2F-53E4-489351963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EE687-5D67-ECAD-ED62-6029463EE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5A77E-FFCF-E9EB-D5E0-72B67CDB9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4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5A7E-8751-E2B9-EBBE-1A06E73DA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0568C-0652-F563-4FEB-E22165BDD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8A89BD-D8C1-56E5-0959-2DFCA1526F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94654"/>
      </p:ext>
    </p:extLst>
  </p:cSld>
  <p:clrMapOvr>
    <a:masterClrMapping/>
  </p:clrMapOvr>
</p:sld>
</file>

<file path=ppt/theme/theme1.xml><?xml version="1.0" encoding="utf-8"?>
<a:theme xmlns:a="http://schemas.openxmlformats.org/drawingml/2006/main" name="APVRS 2025 Presentation Theme">
  <a:themeElements>
    <a:clrScheme name="APVRS 2025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F25C48"/>
      </a:accent1>
      <a:accent2>
        <a:srgbClr val="00A99D"/>
      </a:accent2>
      <a:accent3>
        <a:srgbClr val="01B4F8"/>
      </a:accent3>
      <a:accent4>
        <a:srgbClr val="FB1762"/>
      </a:accent4>
      <a:accent5>
        <a:srgbClr val="8C52FF"/>
      </a:accent5>
      <a:accent6>
        <a:srgbClr val="FCC55A"/>
      </a:accent6>
      <a:hlink>
        <a:srgbClr val="6B9F25"/>
      </a:hlink>
      <a:folHlink>
        <a:srgbClr val="8C8C8C"/>
      </a:folHlink>
    </a:clrScheme>
    <a:fontScheme name="APVRS 2025">
      <a:majorFont>
        <a:latin typeface="Arial Blac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VRS 2025 Presentation Theme" id="{589236D7-20BC-4C45-B39F-28569169D5AF}" vid="{F6D6CD5B-01A6-41BC-8351-51F8CEF83D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4461B856034458CAE00548EAE346E" ma:contentTypeVersion="12" ma:contentTypeDescription="Create a new document." ma:contentTypeScope="" ma:versionID="362ac880085fe41095a33d5e66a96e8c">
  <xsd:schema xmlns:xsd="http://www.w3.org/2001/XMLSchema" xmlns:xs="http://www.w3.org/2001/XMLSchema" xmlns:p="http://schemas.microsoft.com/office/2006/metadata/properties" xmlns:ns2="c9eab2cb-e89a-42be-95fd-ffa63e48c5dc" xmlns:ns3="825a1c8e-0c08-4ef1-ac4c-fb7609a26b72" targetNamespace="http://schemas.microsoft.com/office/2006/metadata/properties" ma:root="true" ma:fieldsID="311ae0d13bce3a73335425dbfff67647" ns2:_="" ns3:_="">
    <xsd:import namespace="c9eab2cb-e89a-42be-95fd-ffa63e48c5dc"/>
    <xsd:import namespace="825a1c8e-0c08-4ef1-ac4c-fb7609a26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ab2cb-e89a-42be-95fd-ffa63e48c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2da892f-4bad-429a-84d2-df1e948f69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1c8e-0c08-4ef1-ac4c-fb7609a26b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57082b-34d8-4f68-8438-4167879c67bc}" ma:internalName="TaxCatchAll" ma:showField="CatchAllData" ma:web="825a1c8e-0c08-4ef1-ac4c-fb7609a26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5a1c8e-0c08-4ef1-ac4c-fb7609a26b72" xsi:nil="true"/>
    <lcf76f155ced4ddcb4097134ff3c332f xmlns="c9eab2cb-e89a-42be-95fd-ffa63e48c5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8E5136-94E4-4906-82F6-E1D03407B414}"/>
</file>

<file path=customXml/itemProps2.xml><?xml version="1.0" encoding="utf-8"?>
<ds:datastoreItem xmlns:ds="http://schemas.openxmlformats.org/officeDocument/2006/customXml" ds:itemID="{32E9F03E-6319-43B0-946A-8377FC3977C5}"/>
</file>

<file path=customXml/itemProps3.xml><?xml version="1.0" encoding="utf-8"?>
<ds:datastoreItem xmlns:ds="http://schemas.openxmlformats.org/officeDocument/2006/customXml" ds:itemID="{B73DB259-716B-41FC-9E27-BA5B9825E293}"/>
</file>

<file path=docProps/app.xml><?xml version="1.0" encoding="utf-8"?>
<Properties xmlns="http://schemas.openxmlformats.org/officeDocument/2006/extended-properties" xmlns:vt="http://schemas.openxmlformats.org/officeDocument/2006/docPropsVTypes">
  <Template>APVRS 2025 Presentation Theme</Template>
  <TotalTime>1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Arial Black</vt:lpstr>
      <vt:lpstr>Verdana</vt:lpstr>
      <vt:lpstr>APVRS 2025 Presentation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Winnie Ho</dc:creator>
  <cp:lastModifiedBy>Winnie Ho</cp:lastModifiedBy>
  <cp:revision>1</cp:revision>
  <dcterms:created xsi:type="dcterms:W3CDTF">2025-09-01T02:15:49Z</dcterms:created>
  <dcterms:modified xsi:type="dcterms:W3CDTF">2025-09-01T02:16:51Z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0x010100CEB4461B856034458CAE00548EAE346E</vt:lpwstr>
  </property>
</Properties>
</file>