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1" r:id="rId2"/>
  </p:sldIdLst>
  <p:sldSz cx="18722975" cy="33281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86"/>
    <p:restoredTop sz="94637"/>
  </p:normalViewPr>
  <p:slideViewPr>
    <p:cSldViewPr snapToGrid="0">
      <p:cViewPr>
        <p:scale>
          <a:sx n="16" d="100"/>
          <a:sy n="16" d="100"/>
        </p:scale>
        <p:origin x="3712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223" y="5446838"/>
            <a:ext cx="15914529" cy="11587045"/>
          </a:xfrm>
        </p:spPr>
        <p:txBody>
          <a:bodyPr anchor="b"/>
          <a:lstStyle>
            <a:lvl1pPr algn="ctr">
              <a:defRPr sz="122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0372" y="17480724"/>
            <a:ext cx="14042231" cy="8035428"/>
          </a:xfrm>
        </p:spPr>
        <p:txBody>
          <a:bodyPr/>
          <a:lstStyle>
            <a:lvl1pPr marL="0" indent="0" algn="ctr">
              <a:buNone/>
              <a:defRPr sz="4914"/>
            </a:lvl1pPr>
            <a:lvl2pPr marL="936163" indent="0" algn="ctr">
              <a:buNone/>
              <a:defRPr sz="4095"/>
            </a:lvl2pPr>
            <a:lvl3pPr marL="1872325" indent="0" algn="ctr">
              <a:buNone/>
              <a:defRPr sz="3686"/>
            </a:lvl3pPr>
            <a:lvl4pPr marL="2808488" indent="0" algn="ctr">
              <a:buNone/>
              <a:defRPr sz="3276"/>
            </a:lvl4pPr>
            <a:lvl5pPr marL="3744651" indent="0" algn="ctr">
              <a:buNone/>
              <a:defRPr sz="3276"/>
            </a:lvl5pPr>
            <a:lvl6pPr marL="4680814" indent="0" algn="ctr">
              <a:buNone/>
              <a:defRPr sz="3276"/>
            </a:lvl6pPr>
            <a:lvl7pPr marL="5616976" indent="0" algn="ctr">
              <a:buNone/>
              <a:defRPr sz="3276"/>
            </a:lvl7pPr>
            <a:lvl8pPr marL="6553139" indent="0" algn="ctr">
              <a:buNone/>
              <a:defRPr sz="3276"/>
            </a:lvl8pPr>
            <a:lvl9pPr marL="7489302" indent="0" algn="ctr">
              <a:buNone/>
              <a:defRPr sz="3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25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75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8630" y="1771955"/>
            <a:ext cx="4037141" cy="282049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7206" y="1771955"/>
            <a:ext cx="11877387" cy="282049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3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24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454" y="8297382"/>
            <a:ext cx="16148566" cy="13844359"/>
          </a:xfrm>
        </p:spPr>
        <p:txBody>
          <a:bodyPr anchor="b"/>
          <a:lstStyle>
            <a:lvl1pPr>
              <a:defRPr sz="1228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454" y="22272714"/>
            <a:ext cx="16148566" cy="7280422"/>
          </a:xfrm>
        </p:spPr>
        <p:txBody>
          <a:bodyPr/>
          <a:lstStyle>
            <a:lvl1pPr marL="0" indent="0">
              <a:buNone/>
              <a:defRPr sz="4914">
                <a:solidFill>
                  <a:schemeClr val="tx1"/>
                </a:solidFill>
              </a:defRPr>
            </a:lvl1pPr>
            <a:lvl2pPr marL="936163" indent="0">
              <a:buNone/>
              <a:defRPr sz="4095">
                <a:solidFill>
                  <a:schemeClr val="tx1">
                    <a:tint val="75000"/>
                  </a:schemeClr>
                </a:solidFill>
              </a:defRPr>
            </a:lvl2pPr>
            <a:lvl3pPr marL="1872325" indent="0">
              <a:buNone/>
              <a:defRPr sz="3686">
                <a:solidFill>
                  <a:schemeClr val="tx1">
                    <a:tint val="75000"/>
                  </a:schemeClr>
                </a:solidFill>
              </a:defRPr>
            </a:lvl3pPr>
            <a:lvl4pPr marL="2808488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4651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80814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6976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31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9302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92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7205" y="8859775"/>
            <a:ext cx="7957264" cy="211170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8506" y="8859775"/>
            <a:ext cx="7957264" cy="211170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0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1771962"/>
            <a:ext cx="16148566" cy="64329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645" y="8158700"/>
            <a:ext cx="7920695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645" y="12157152"/>
            <a:ext cx="7920695" cy="17881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8507" y="8158700"/>
            <a:ext cx="7959703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8507" y="12157152"/>
            <a:ext cx="7959703" cy="178813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789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5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88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9703" y="4791990"/>
            <a:ext cx="9478506" cy="23651748"/>
          </a:xfrm>
        </p:spPr>
        <p:txBody>
          <a:bodyPr/>
          <a:lstStyle>
            <a:lvl1pPr>
              <a:defRPr sz="6552"/>
            </a:lvl1pPr>
            <a:lvl2pPr>
              <a:defRPr sz="5733"/>
            </a:lvl2pPr>
            <a:lvl3pPr>
              <a:defRPr sz="4914"/>
            </a:lvl3pPr>
            <a:lvl4pPr>
              <a:defRPr sz="4095"/>
            </a:lvl4pPr>
            <a:lvl5pPr>
              <a:defRPr sz="4095"/>
            </a:lvl5pPr>
            <a:lvl6pPr>
              <a:defRPr sz="4095"/>
            </a:lvl6pPr>
            <a:lvl7pPr>
              <a:defRPr sz="4095"/>
            </a:lvl7pPr>
            <a:lvl8pPr>
              <a:defRPr sz="4095"/>
            </a:lvl8pPr>
            <a:lvl9pPr>
              <a:defRPr sz="40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83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9703" y="4791990"/>
            <a:ext cx="9478506" cy="23651748"/>
          </a:xfrm>
        </p:spPr>
        <p:txBody>
          <a:bodyPr anchor="t"/>
          <a:lstStyle>
            <a:lvl1pPr marL="0" indent="0">
              <a:buNone/>
              <a:defRPr sz="6552"/>
            </a:lvl1pPr>
            <a:lvl2pPr marL="936163" indent="0">
              <a:buNone/>
              <a:defRPr sz="5733"/>
            </a:lvl2pPr>
            <a:lvl3pPr marL="1872325" indent="0">
              <a:buNone/>
              <a:defRPr sz="4914"/>
            </a:lvl3pPr>
            <a:lvl4pPr marL="2808488" indent="0">
              <a:buNone/>
              <a:defRPr sz="4095"/>
            </a:lvl4pPr>
            <a:lvl5pPr marL="3744651" indent="0">
              <a:buNone/>
              <a:defRPr sz="4095"/>
            </a:lvl5pPr>
            <a:lvl6pPr marL="4680814" indent="0">
              <a:buNone/>
              <a:defRPr sz="4095"/>
            </a:lvl6pPr>
            <a:lvl7pPr marL="5616976" indent="0">
              <a:buNone/>
              <a:defRPr sz="4095"/>
            </a:lvl7pPr>
            <a:lvl8pPr marL="6553139" indent="0">
              <a:buNone/>
              <a:defRPr sz="4095"/>
            </a:lvl8pPr>
            <a:lvl9pPr marL="7489302" indent="0">
              <a:buNone/>
              <a:defRPr sz="409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20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7205" y="1771962"/>
            <a:ext cx="16148566" cy="643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7205" y="8859775"/>
            <a:ext cx="16148566" cy="21117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7205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BA819-8D77-DA4C-B9B4-3030AAF4A9B9}" type="datetimeFigureOut">
              <a:rPr lang="en-US" smtClean="0"/>
              <a:t>9/5/25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1986" y="30847433"/>
            <a:ext cx="6319004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3101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F5B76-3DF6-C74C-B8B0-9DE289B98B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192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72325" rtl="0" eaLnBrk="1" latinLnBrk="0" hangingPunct="1">
        <a:lnSpc>
          <a:spcPct val="90000"/>
        </a:lnSpc>
        <a:spcBef>
          <a:spcPct val="0"/>
        </a:spcBef>
        <a:buNone/>
        <a:defRPr sz="90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8081" indent="-468081" algn="l" defTabSz="1872325" rtl="0" eaLnBrk="1" latinLnBrk="0" hangingPunct="1">
        <a:lnSpc>
          <a:spcPct val="90000"/>
        </a:lnSpc>
        <a:spcBef>
          <a:spcPts val="2048"/>
        </a:spcBef>
        <a:buFont typeface="Arial" panose="020B0604020202020204" pitchFamily="34" charset="0"/>
        <a:buChar char="•"/>
        <a:defRPr sz="5733" kern="1200">
          <a:solidFill>
            <a:schemeClr val="tx1"/>
          </a:solidFill>
          <a:latin typeface="+mn-lt"/>
          <a:ea typeface="+mn-ea"/>
          <a:cs typeface="+mn-cs"/>
        </a:defRPr>
      </a:lvl1pPr>
      <a:lvl2pPr marL="1404244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4" kern="1200">
          <a:solidFill>
            <a:schemeClr val="tx1"/>
          </a:solidFill>
          <a:latin typeface="+mn-lt"/>
          <a:ea typeface="+mn-ea"/>
          <a:cs typeface="+mn-cs"/>
        </a:defRPr>
      </a:lvl2pPr>
      <a:lvl3pPr marL="2340407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5" kern="1200">
          <a:solidFill>
            <a:schemeClr val="tx1"/>
          </a:solidFill>
          <a:latin typeface="+mn-lt"/>
          <a:ea typeface="+mn-ea"/>
          <a:cs typeface="+mn-cs"/>
        </a:defRPr>
      </a:lvl3pPr>
      <a:lvl4pPr marL="327657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4212732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5148895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6085058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702122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957383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1pPr>
      <a:lvl2pPr marL="936163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2pPr>
      <a:lvl3pPr marL="1872325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3pPr>
      <a:lvl4pPr marL="2808488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3744651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4680814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5616976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6553139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489302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F9A2-B646-9DF0-A677-87ABA224A9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4223" y="9814560"/>
            <a:ext cx="15914529" cy="721932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86C081-9025-34E7-2DD2-16E6106516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858B3D-A097-60F6-B347-CEF66653CE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4" t="2976" b="3426"/>
          <a:stretch/>
        </p:blipFill>
        <p:spPr bwMode="auto">
          <a:xfrm>
            <a:off x="-1" y="0"/>
            <a:ext cx="18722976" cy="359664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96CE3B0-91EB-CB50-687F-CB67C89F360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96640"/>
            <a:ext cx="18730958" cy="29685298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7DCF662C-59F4-968C-B15D-CE72D366D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597" y="4033541"/>
            <a:ext cx="17981645" cy="360964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478994" tIns="332818" rIns="478994" bIns="332818"/>
          <a:lstStyle/>
          <a:p>
            <a:pPr algn="ctr" defTabSz="1213372" eaLnBrk="0" hangingPunct="0"/>
            <a:endParaRPr lang="en-AU" sz="2399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1213372" eaLnBrk="0" hangingPunct="0"/>
            <a:r>
              <a:rPr lang="en-AU" sz="7202" b="1" dirty="0">
                <a:latin typeface="Arial" panose="020B0604020202020204" pitchFamily="34" charset="0"/>
                <a:cs typeface="Arial" panose="020B0604020202020204" pitchFamily="34" charset="0"/>
              </a:rPr>
              <a:t>Poster Title</a:t>
            </a:r>
          </a:p>
          <a:p>
            <a:pPr algn="ctr" defTabSz="1213372" eaLnBrk="0" hangingPunct="0">
              <a:spcBef>
                <a:spcPct val="50000"/>
              </a:spcBef>
            </a:pPr>
            <a:r>
              <a:rPr lang="en-AU" sz="4797" dirty="0">
                <a:latin typeface="Arial" panose="020B0604020202020204" pitchFamily="34" charset="0"/>
                <a:cs typeface="Arial" panose="020B0604020202020204" pitchFamily="34" charset="0"/>
              </a:rPr>
              <a:t>Authors and institutions</a:t>
            </a:r>
          </a:p>
          <a:p>
            <a:pPr algn="ctr" defTabSz="1213372"/>
            <a:endParaRPr lang="en-AU" sz="60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F4AD1076-9986-971A-263D-C74959B9C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10683" y="3422203"/>
            <a:ext cx="5812292" cy="918889"/>
          </a:xfrm>
          <a:prstGeom prst="rect">
            <a:avLst/>
          </a:prstGeom>
          <a:noFill/>
          <a:ln w="12700">
            <a:noFill/>
          </a:ln>
          <a:effectLst/>
        </p:spPr>
        <p:txBody>
          <a:bodyPr lIns="478994" tIns="332818" rIns="478994" bIns="332818"/>
          <a:lstStyle/>
          <a:p>
            <a:pPr algn="r" defTabSz="1213372" eaLnBrk="0" hangingPunct="0"/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Abstract No: </a:t>
            </a:r>
            <a:r>
              <a:rPr lang="en-AU" sz="3201" dirty="0" err="1">
                <a:latin typeface="Arial" panose="020B0604020202020204" pitchFamily="34" charset="0"/>
                <a:cs typeface="Arial" panose="020B0604020202020204" pitchFamily="34" charset="0"/>
              </a:rPr>
              <a:t>xxxxx</a:t>
            </a: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7ECAA0-A4A2-1AEF-174B-6F9003B3E311}"/>
              </a:ext>
            </a:extLst>
          </p:cNvPr>
          <p:cNvSpPr txBox="1"/>
          <p:nvPr/>
        </p:nvSpPr>
        <p:spPr>
          <a:xfrm>
            <a:off x="15816828" y="4449524"/>
            <a:ext cx="2533549" cy="224676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AUTHOR PHOTO</a:t>
            </a:r>
          </a:p>
          <a:p>
            <a:pPr algn="ctr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0">
            <a:extLst>
              <a:ext uri="{FF2B5EF4-FFF2-40B4-BE49-F238E27FC236}">
                <a16:creationId xmlns:a16="http://schemas.microsoft.com/office/drawing/2014/main" id="{54C51E66-A5FB-C6E1-1868-C2F078F87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030" y="7317686"/>
            <a:ext cx="8988891" cy="6338217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332818" rIns="478994" bIns="332818"/>
          <a:lstStyle/>
          <a:p>
            <a:pPr defTabSz="349568" eaLnBrk="0" hangingPunct="0">
              <a:spcBef>
                <a:spcPct val="50000"/>
              </a:spcBef>
            </a:pPr>
            <a:r>
              <a:rPr lang="en-GB" sz="3201" b="1" u="sng" dirty="0">
                <a:solidFill>
                  <a:srgbClr val="292934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t>PURPOSE</a:t>
            </a: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349568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Simply highlight the text and replace it by typing in your own text, or copy and paste your text from a MS Word document or a PowerPoint slide presentation. </a:t>
            </a:r>
          </a:p>
          <a:p>
            <a:pPr algn="just" defTabSz="349568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The boxes can be resized (taller / shorter), but do not make any changes to the background of this template. </a:t>
            </a:r>
          </a:p>
        </p:txBody>
      </p:sp>
      <p:sp>
        <p:nvSpPr>
          <p:cNvPr id="15" name="Rectangle 7">
            <a:extLst>
              <a:ext uri="{FF2B5EF4-FFF2-40B4-BE49-F238E27FC236}">
                <a16:creationId xmlns:a16="http://schemas.microsoft.com/office/drawing/2014/main" id="{863E0B3C-6310-C5D6-5EE8-D42E652C4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030" y="14049762"/>
            <a:ext cx="8988891" cy="16337712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</a:ln>
          <a:effectLst/>
        </p:spPr>
        <p:txBody>
          <a:bodyPr lIns="131599" tIns="91440" rIns="131599" bIns="91440"/>
          <a:lstStyle/>
          <a:p>
            <a:pPr marL="139693" indent="-139693" defTabSz="333365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AU" sz="320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9693" indent="-139693" algn="just" defTabSz="333365" eaLnBrk="0" hangingPunct="0">
              <a:spcBef>
                <a:spcPts val="302"/>
              </a:spcBef>
              <a:buSzPct val="60000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</a:t>
            </a:r>
          </a:p>
          <a:p>
            <a:pPr marL="139693" indent="-139693" algn="just" defTabSz="333365" eaLnBrk="0" hangingPunct="0">
              <a:spcBef>
                <a:spcPts val="302"/>
              </a:spcBef>
              <a:buSzPct val="60000"/>
            </a:pP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Simplify everything, avoid long paragraphs of text.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Consider using bullet points.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Never write whole sentences in capitals or underline to stress your point, use bold characters instead.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201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457186" indent="-457186" algn="just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</a:p>
          <a:p>
            <a:pPr defTabSz="333365" eaLnBrk="0" hangingPunct="0">
              <a:spcBef>
                <a:spcPts val="302"/>
              </a:spcBef>
            </a:pPr>
            <a:endParaRPr lang="en-AU" sz="320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33365" eaLnBrk="0" hangingPunct="0">
              <a:spcBef>
                <a:spcPts val="302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This is a secondary heading </a:t>
            </a:r>
          </a:p>
          <a:p>
            <a:pPr marL="457186" indent="-457186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Secondary headings should be in upper and lower case, not all capitals.</a:t>
            </a:r>
          </a:p>
          <a:p>
            <a:pPr marL="457186" indent="-457186" defTabSz="333365" eaLnBrk="0" hangingPunct="0">
              <a:buFont typeface="Arial" panose="020B0604020202020204" pitchFamily="34" charset="0"/>
              <a:buChar char="•"/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You may choose to underline the secondary headings, especially if using paragraphs of text instead of bullets, but you should be consistent throughout the poster (i.e. underline all or none)</a:t>
            </a:r>
          </a:p>
          <a:p>
            <a:pPr marL="139693" indent="-139693" defTabSz="333365" eaLnBrk="0" hangingPunct="0"/>
            <a:endParaRPr lang="en-US" sz="32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253CE1E2-DA27-D69E-5B8E-47D29EAA9B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38497" y="7317686"/>
            <a:ext cx="8611881" cy="18836977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332818" rIns="478994" bIns="332818"/>
          <a:lstStyle/>
          <a:p>
            <a:pPr defTabSz="1213372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The results column may be broken to span both left and right columns. 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Figures should be numbered sequentially, as referenced in the text.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Images: Do </a:t>
            </a:r>
            <a:r>
              <a:rPr lang="en-AU" sz="3201" b="1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use images for which you do not have copyright permission. Ensure you insert a high resolution image. </a:t>
            </a:r>
          </a:p>
          <a:p>
            <a:pPr algn="just" defTabSz="1213372" eaLnBrk="0" hangingPunct="0">
              <a:spcBef>
                <a:spcPts val="1090"/>
              </a:spcBef>
            </a:pPr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Graphs: Simple graphs can be created directly in PowerPoint. Graphs created in a scientific graphing program should be saved as JPEG. </a:t>
            </a:r>
            <a:endParaRPr lang="en-US" sz="320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5">
            <a:extLst>
              <a:ext uri="{FF2B5EF4-FFF2-40B4-BE49-F238E27FC236}">
                <a16:creationId xmlns:a16="http://schemas.microsoft.com/office/drawing/2014/main" id="{C9310316-3C07-9C71-567F-35A2F4FC4B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5600" y="26601504"/>
            <a:ext cx="8611881" cy="3785969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332818" rIns="478994" bIns="332818"/>
          <a:lstStyle/>
          <a:p>
            <a:pPr defTabSz="1213372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</a:p>
          <a:p>
            <a:pPr defTabSz="1213372">
              <a:spcBef>
                <a:spcPct val="50000"/>
              </a:spcBef>
            </a:pPr>
            <a:endParaRPr lang="en-US" sz="3201" b="1" dirty="0">
              <a:solidFill>
                <a:srgbClr val="5F001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7A70503A-D56E-E176-93E7-C969A0C218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9385" y="30730253"/>
            <a:ext cx="15448096" cy="2092881"/>
          </a:xfrm>
          <a:prstGeom prst="rect">
            <a:avLst/>
          </a:prstGeom>
          <a:solidFill>
            <a:srgbClr val="FFFFFF"/>
          </a:solidFill>
          <a:ln w="12700">
            <a:solidFill>
              <a:srgbClr val="D9D9D9"/>
            </a:solidFill>
            <a:miter lim="800000"/>
            <a:headEnd/>
            <a:tailEnd/>
          </a:ln>
          <a:effectLst/>
        </p:spPr>
        <p:txBody>
          <a:bodyPr lIns="478994" tIns="166411" rIns="478994" bIns="166411"/>
          <a:lstStyle/>
          <a:p>
            <a:pPr defTabSz="1213372" eaLnBrk="0" hangingPunct="0">
              <a:spcBef>
                <a:spcPct val="50000"/>
              </a:spcBef>
            </a:pPr>
            <a:r>
              <a:rPr lang="en-US" sz="3201" b="1" u="sng" dirty="0">
                <a:solidFill>
                  <a:srgbClr val="2929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  <a:p>
            <a:pPr defTabSz="1213372"/>
            <a:r>
              <a:rPr lang="en-AU" sz="3201" dirty="0">
                <a:latin typeface="Arial" panose="020B0604020202020204" pitchFamily="34" charset="0"/>
                <a:cs typeface="Arial" panose="020B0604020202020204" pitchFamily="34" charset="0"/>
              </a:rPr>
              <a:t>List references (if any) sequentially as cited in the text.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9C2D5F2-C9D0-B5F7-87A9-FC820E714F07}"/>
              </a:ext>
            </a:extLst>
          </p:cNvPr>
          <p:cNvSpPr txBox="1"/>
          <p:nvPr/>
        </p:nvSpPr>
        <p:spPr>
          <a:xfrm>
            <a:off x="433824" y="30730253"/>
            <a:ext cx="2250662" cy="209288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AUDIO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(Optional)</a:t>
            </a: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EA6C9B5-471C-3C33-AE83-3D0F45C99F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4237" y="17710594"/>
            <a:ext cx="5740400" cy="351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E1E0124-E26B-B3F1-2081-0D184FC79B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33433" y="14878810"/>
            <a:ext cx="6488373" cy="212550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7A67BC5-7CAE-58A8-0A8F-C20DD5A545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063835" y="21890065"/>
            <a:ext cx="3627568" cy="3393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923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B4461B856034458CAE00548EAE346E" ma:contentTypeVersion="12" ma:contentTypeDescription="Create a new document." ma:contentTypeScope="" ma:versionID="362ac880085fe41095a33d5e66a96e8c">
  <xsd:schema xmlns:xsd="http://www.w3.org/2001/XMLSchema" xmlns:xs="http://www.w3.org/2001/XMLSchema" xmlns:p="http://schemas.microsoft.com/office/2006/metadata/properties" xmlns:ns2="c9eab2cb-e89a-42be-95fd-ffa63e48c5dc" xmlns:ns3="825a1c8e-0c08-4ef1-ac4c-fb7609a26b72" targetNamespace="http://schemas.microsoft.com/office/2006/metadata/properties" ma:root="true" ma:fieldsID="311ae0d13bce3a73335425dbfff67647" ns2:_="" ns3:_="">
    <xsd:import namespace="c9eab2cb-e89a-42be-95fd-ffa63e48c5dc"/>
    <xsd:import namespace="825a1c8e-0c08-4ef1-ac4c-fb7609a26b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eab2cb-e89a-42be-95fd-ffa63e48c5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2da892f-4bad-429a-84d2-df1e948f6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5a1c8e-0c08-4ef1-ac4c-fb7609a26b7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57082b-34d8-4f68-8438-4167879c67bc}" ma:internalName="TaxCatchAll" ma:showField="CatchAllData" ma:web="825a1c8e-0c08-4ef1-ac4c-fb7609a26b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5a1c8e-0c08-4ef1-ac4c-fb7609a26b72" xsi:nil="true"/>
    <lcf76f155ced4ddcb4097134ff3c332f xmlns="c9eab2cb-e89a-42be-95fd-ffa63e48c5d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238635-6E5F-48F1-9394-58BA73A31F79}"/>
</file>

<file path=customXml/itemProps2.xml><?xml version="1.0" encoding="utf-8"?>
<ds:datastoreItem xmlns:ds="http://schemas.openxmlformats.org/officeDocument/2006/customXml" ds:itemID="{CF7FB8A8-A88E-4BE4-B8C8-7F6EA80F6A38}"/>
</file>

<file path=customXml/itemProps3.xml><?xml version="1.0" encoding="utf-8"?>
<ds:datastoreItem xmlns:ds="http://schemas.openxmlformats.org/officeDocument/2006/customXml" ds:itemID="{A8BB33EA-DC2C-4139-A177-EB326DC47F25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</TotalTime>
  <Words>288</Words>
  <Application>Microsoft Macintosh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Kristine Pormida</dc:creator>
  <cp:lastModifiedBy>Erika Jean Salvame</cp:lastModifiedBy>
  <cp:revision>3</cp:revision>
  <dcterms:created xsi:type="dcterms:W3CDTF">2025-09-03T05:51:59Z</dcterms:created>
  <dcterms:modified xsi:type="dcterms:W3CDTF">2025-09-05T09:02:45Z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0x010100CEB4461B856034458CAE00548EAE346E</vt:lpwstr>
  </property>
</Properties>
</file>